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41517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36974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11628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2847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2931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8745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8305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58791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3730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22353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2963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9789A-6916-4F22-B139-D04A9F909D72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1BB2EAD-74C3-42E7-82CD-0B96A8EC4C5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27806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C00AB0-3F91-45E9-90E5-4BA24E9570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Недеља</a:t>
            </a:r>
            <a:b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вежбе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499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359"/>
    </mc:Choice>
    <mc:Fallback>
      <p:transition spd="slow" advTm="635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799624-232C-481B-824B-DE9B3A452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Задатак 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9B4AF84-C073-41B7-90CD-A70617A23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Нацртати гамете и зиготе ако до нераздвајања хромозома дође у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деоби гаметогенезе у женском полу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7230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714"/>
    </mc:Choice>
    <mc:Fallback>
      <p:transition spd="slow" advTm="1871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CD93D7B-533A-4050-86FD-D913A490D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Задатак 2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BCD188F-EFD9-43CC-8861-22E52790E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Какви ће се гамети образовати ако је до нераздвајања аутозома 21,21 дошло у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или у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деоби гаметогенезе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49805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2688"/>
    </mc:Choice>
    <mc:Fallback>
      <p:transition spd="slow" advTm="1268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8D4AE6-B346-4CD0-A87B-5DE436FE3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Задатак 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DCE917-C131-42CA-AC63-50733E7EC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Ако је хаплоидан број код човека 23, колико хромозома има: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1975">
              <a:lnSpc>
                <a:spcPct val="150000"/>
              </a:lnSpc>
            </a:pPr>
            <a:r>
              <a:rPr lang="sr-Cyrl-C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моноплоид        2) тетразомик       3) монозомик          4) диплоид  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1975">
              <a:lnSpc>
                <a:spcPct val="150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тризомик        </a:t>
            </a:r>
            <a:r>
              <a:rPr lang="sr-Cyrl-C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тетраплоид       7) нулизомик          8) двојни тризомик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1134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7750"/>
    </mc:Choice>
    <mc:Fallback>
      <p:transition spd="slow" advTm="1775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</TotalTime>
  <Words>83</Words>
  <Application>Microsoft Office PowerPoint</Application>
  <PresentationFormat>Custom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Gallery</vt:lpstr>
      <vt:lpstr>12. Недеља вежбе</vt:lpstr>
      <vt:lpstr>Задатак 1</vt:lpstr>
      <vt:lpstr>Задатак 2</vt:lpstr>
      <vt:lpstr>Задатак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 Недеља вежбе</dc:title>
  <dc:creator>Biljana</dc:creator>
  <cp:lastModifiedBy>Korisnik</cp:lastModifiedBy>
  <cp:revision>3</cp:revision>
  <dcterms:created xsi:type="dcterms:W3CDTF">2020-09-21T03:58:54Z</dcterms:created>
  <dcterms:modified xsi:type="dcterms:W3CDTF">2020-09-28T10:26:54Z</dcterms:modified>
</cp:coreProperties>
</file>